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57" r:id="rId3"/>
    <p:sldId id="276" r:id="rId4"/>
    <p:sldId id="280" r:id="rId5"/>
    <p:sldId id="265" r:id="rId6"/>
    <p:sldId id="281" r:id="rId7"/>
    <p:sldId id="275" r:id="rId8"/>
    <p:sldId id="279" r:id="rId9"/>
    <p:sldId id="261" r:id="rId10"/>
    <p:sldId id="262" r:id="rId11"/>
    <p:sldId id="263" r:id="rId12"/>
    <p:sldId id="264" r:id="rId13"/>
    <p:sldId id="266" r:id="rId14"/>
    <p:sldId id="267" r:id="rId15"/>
    <p:sldId id="269" r:id="rId16"/>
    <p:sldId id="27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4E7"/>
    <a:srgbClr val="FD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D519A-5242-458A-96BA-B81626ECC52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ABCA1-7D7E-44DF-AAA2-70F920D5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C202633-16CB-4EA7-A126-DA4AE67DFF31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1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E29511-F676-4568-B2B6-E4D51D82F3CA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9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8C3E24-59E2-4319-BD56-488D38EA3E63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7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F60BBB-64BA-4E52-9C92-693227BF6613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12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8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15FFED8-B6D5-4099-A950-D63C3FD225C2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A17CEA-2F6F-4605-88CA-4AE84D4167AC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3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9F1F5D-7CA5-4A59-BCF4-37689D7EC8B3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1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FB12AD-F6A6-465C-A76E-3AFF0A7BEEF3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27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D3283A-165D-41D8-8397-17860B764796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88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037697-EE43-40FB-899A-4D2AE5E0E08A}" type="slidenum">
              <a:rPr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latin typeface="Comic Sans MS" panose="030F0702030302020204" pitchFamily="66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0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6C049-2F8A-458F-A3EB-51893468F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1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5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0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6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4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4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F7FD"/>
            </a:gs>
            <a:gs pos="74000">
              <a:schemeClr val="accent1">
                <a:lumMod val="40000"/>
                <a:lumOff val="60000"/>
              </a:schemeClr>
            </a:gs>
            <a:gs pos="90259">
              <a:schemeClr val="accent1">
                <a:lumMod val="75000"/>
              </a:schemeClr>
            </a:gs>
            <a:gs pos="8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4C30-9134-4B3C-AF50-116C18FB4E81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9D5F1-B4D1-445B-8D76-9F1AAAC7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1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6860"/>
            <a:ext cx="10807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j-cs"/>
              </a:rPr>
              <a:t>What Are the Earth’s Major Geological Processes?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63" y="801635"/>
            <a:ext cx="767541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Wingdings" panose="05000000000000000000" pitchFamily="2" charset="2"/>
              <a:buChar char="§"/>
            </a:pPr>
            <a:r>
              <a:rPr lang="en-US" altLang="en-US" sz="3600" kern="0" dirty="0">
                <a:solidFill>
                  <a:srgbClr val="000000"/>
                </a:solidFill>
                <a:latin typeface="Arial"/>
                <a:ea typeface="ＭＳ Ｐゴシック"/>
              </a:rPr>
              <a:t>Main Processes:</a:t>
            </a:r>
          </a:p>
          <a:p>
            <a:pPr marL="914400" lvl="1" indent="-51435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AutoNum type="arabicPeriod"/>
            </a:pPr>
            <a:r>
              <a:rPr lang="en-US" altLang="en-US" sz="3600" kern="0" dirty="0">
                <a:solidFill>
                  <a:srgbClr val="000000"/>
                </a:solidFill>
                <a:latin typeface="Arial"/>
                <a:ea typeface="ＭＳ Ｐゴシック"/>
              </a:rPr>
              <a:t>Plate Tectonics</a:t>
            </a:r>
          </a:p>
          <a:p>
            <a:pPr marL="914400" lvl="1" indent="-51435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AutoNum type="arabicPeriod"/>
            </a:pPr>
            <a:r>
              <a:rPr lang="en-US" altLang="en-US" sz="3600" kern="0" dirty="0">
                <a:solidFill>
                  <a:srgbClr val="000000"/>
                </a:solidFill>
                <a:latin typeface="Arial"/>
                <a:ea typeface="ＭＳ Ｐゴシック"/>
              </a:rPr>
              <a:t>Rock Cycle</a:t>
            </a:r>
          </a:p>
          <a:p>
            <a:pPr marL="914400" lvl="1" indent="-514350" fontAlgn="base"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AutoNum type="arabicPeriod"/>
            </a:pPr>
            <a:r>
              <a:rPr lang="en-US" altLang="en-US" sz="3600" kern="0" dirty="0">
                <a:solidFill>
                  <a:srgbClr val="000000"/>
                </a:solidFill>
                <a:latin typeface="Arial"/>
                <a:ea typeface="ＭＳ Ｐゴシック"/>
              </a:rPr>
              <a:t>Soil 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92" y="801635"/>
            <a:ext cx="5665208" cy="4445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3590257"/>
            <a:ext cx="6271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/>
            <a:r>
              <a:rPr lang="en-US" altLang="en-US" sz="3600" dirty="0" smtClean="0"/>
              <a:t>We will focus on 1 and 2 this year.  We have already studied Plate Tectonics, now we will learn about the Rock Cycle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25560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3388" y="-104659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a. Intrusive Igneous Rock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6443" y="927309"/>
            <a:ext cx="11116576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200" b="1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Intrusive </a:t>
            </a:r>
            <a:r>
              <a:rPr lang="en-US" altLang="en-US" sz="3200" b="1" u="sng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igneous</a:t>
            </a:r>
            <a:r>
              <a:rPr lang="en-US" altLang="en-US" sz="3200" dirty="0">
                <a:latin typeface="Calibri" panose="020F0502020204030204" pitchFamily="34" charset="0"/>
              </a:rPr>
              <a:t> </a:t>
            </a:r>
            <a:r>
              <a:rPr lang="en-US" altLang="en-US" sz="3200" dirty="0" smtClean="0">
                <a:latin typeface="Calibri" panose="020F0502020204030204" pitchFamily="34" charset="0"/>
              </a:rPr>
              <a:t>-  </a:t>
            </a:r>
            <a:r>
              <a:rPr lang="en-US" altLang="en-US" sz="3200" dirty="0">
                <a:latin typeface="Calibri" panose="020F0502020204030204" pitchFamily="34" charset="0"/>
              </a:rPr>
              <a:t>cooling takes place </a:t>
            </a:r>
            <a:r>
              <a:rPr lang="en-US" altLang="en-US" sz="3200" u="dbl" dirty="0">
                <a:latin typeface="Calibri" panose="020F0502020204030204" pitchFamily="34" charset="0"/>
              </a:rPr>
              <a:t>slowly </a:t>
            </a:r>
            <a:r>
              <a:rPr lang="en-US" altLang="en-US" sz="3200" b="1" u="sng" dirty="0">
                <a:latin typeface="Calibri" panose="020F0502020204030204" pitchFamily="34" charset="0"/>
              </a:rPr>
              <a:t>beneath</a:t>
            </a:r>
            <a:r>
              <a:rPr lang="en-US" altLang="en-US" sz="3200" u="sng" dirty="0">
                <a:latin typeface="Calibri" panose="020F0502020204030204" pitchFamily="34" charset="0"/>
              </a:rPr>
              <a:t> Earth’s surface</a:t>
            </a:r>
          </a:p>
          <a:p>
            <a:pPr eaLnBrk="1" hangingPunct="1">
              <a:buFontTx/>
              <a:buNone/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10103501" y="1606601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granite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8" y="2164982"/>
            <a:ext cx="4818633" cy="3854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055" y="1551076"/>
            <a:ext cx="5838610" cy="48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1012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b. Extrusive Igneous Rock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143" y="1008161"/>
            <a:ext cx="11090983" cy="173148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200" b="1" u="sng" dirty="0">
                <a:latin typeface="Calibri" panose="020F0502020204030204" pitchFamily="34" charset="0"/>
              </a:rPr>
              <a:t>Extrusive igneous</a:t>
            </a:r>
            <a:r>
              <a:rPr lang="en-US" altLang="en-US" sz="3200" dirty="0">
                <a:latin typeface="Calibri" panose="020F0502020204030204" pitchFamily="34" charset="0"/>
              </a:rPr>
              <a:t>: cooling takes place </a:t>
            </a:r>
            <a:r>
              <a:rPr lang="en-US" altLang="en-US" sz="3200" u="dbl" dirty="0">
                <a:latin typeface="Calibri" panose="020F0502020204030204" pitchFamily="34" charset="0"/>
              </a:rPr>
              <a:t>rapidly</a:t>
            </a:r>
            <a:r>
              <a:rPr lang="en-US" altLang="en-US" sz="3200" u="sng" dirty="0">
                <a:latin typeface="Calibri" panose="020F0502020204030204" pitchFamily="34" charset="0"/>
              </a:rPr>
              <a:t> </a:t>
            </a:r>
            <a:r>
              <a:rPr lang="en-US" altLang="en-US" sz="3200" b="1" u="sng" dirty="0">
                <a:latin typeface="Calibri" panose="020F0502020204030204" pitchFamily="34" charset="0"/>
              </a:rPr>
              <a:t>on</a:t>
            </a:r>
            <a:r>
              <a:rPr lang="en-US" altLang="en-US" sz="3200" u="sng" dirty="0">
                <a:latin typeface="Calibri" panose="020F0502020204030204" pitchFamily="34" charset="0"/>
              </a:rPr>
              <a:t> Earth’s surface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3" y="2418369"/>
            <a:ext cx="4809553" cy="3847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223" y="2086505"/>
            <a:ext cx="6569347" cy="45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-966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Sedimentary Rock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819728"/>
            <a:ext cx="11207219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Sedimentary rock</a:t>
            </a:r>
            <a:r>
              <a:rPr lang="en-US" altLang="en-US" sz="3200" dirty="0">
                <a:latin typeface="Calibri" panose="020F0502020204030204" pitchFamily="34" charset="0"/>
              </a:rPr>
              <a:t>: forms from the compaction and/or cementation of </a:t>
            </a:r>
            <a:r>
              <a:rPr lang="en-US" altLang="en-US" sz="3200" b="1" i="1" dirty="0">
                <a:latin typeface="Calibri" panose="020F0502020204030204" pitchFamily="34" charset="0"/>
              </a:rPr>
              <a:t>sediments</a:t>
            </a:r>
          </a:p>
          <a:p>
            <a:r>
              <a:rPr lang="en-US" altLang="en-US" sz="3200" dirty="0">
                <a:latin typeface="Calibri" panose="020F0502020204030204" pitchFamily="34" charset="0"/>
              </a:rPr>
              <a:t>Also called </a:t>
            </a:r>
            <a:r>
              <a:rPr lang="en-US" altLang="en-US" sz="3200" dirty="0" smtClean="0">
                <a:latin typeface="Calibri" panose="020F0502020204030204" pitchFamily="34" charset="0"/>
              </a:rPr>
              <a:t>lithification  </a:t>
            </a:r>
            <a:endParaRPr lang="en-US" altLang="en-US" sz="3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2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200" b="1" u="sng" dirty="0">
                <a:latin typeface="Calibri" panose="020F0502020204030204" pitchFamily="34" charset="0"/>
              </a:rPr>
              <a:t>Sediments</a:t>
            </a:r>
            <a:r>
              <a:rPr lang="en-US" altLang="en-US" sz="3200" dirty="0">
                <a:latin typeface="Calibri" panose="020F0502020204030204" pitchFamily="34" charset="0"/>
              </a:rPr>
              <a:t> are: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Rock pieces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Mineral grains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latin typeface="Calibri" panose="020F0502020204030204" pitchFamily="34" charset="0"/>
              </a:rPr>
              <a:t>Shell fragments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165" y="1391514"/>
            <a:ext cx="5007973" cy="2478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3958079"/>
            <a:ext cx="3760881" cy="204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017" y="4261559"/>
            <a:ext cx="3973174" cy="23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8188180" cy="3623094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Sedimentary rock </a:t>
            </a:r>
            <a:r>
              <a:rPr lang="en-US" altLang="en-US" sz="3600" dirty="0">
                <a:latin typeface="Calibri" panose="020F0502020204030204" pitchFamily="34" charset="0"/>
              </a:rPr>
              <a:t>can also form from the </a:t>
            </a:r>
            <a:r>
              <a:rPr lang="en-US" altLang="en-US" sz="3600" b="1" u="sng" dirty="0">
                <a:latin typeface="Calibri" panose="020F0502020204030204" pitchFamily="34" charset="0"/>
              </a:rPr>
              <a:t>chemical depositing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dirty="0">
                <a:latin typeface="Calibri" panose="020F0502020204030204" pitchFamily="34" charset="0"/>
              </a:rPr>
              <a:t>of materials that were once dissolved in </a:t>
            </a:r>
            <a:r>
              <a:rPr lang="en-US" altLang="en-US" sz="3600" dirty="0" smtClean="0">
                <a:latin typeface="Calibri" panose="020F0502020204030204" pitchFamily="34" charset="0"/>
              </a:rPr>
              <a:t>water. When </a:t>
            </a:r>
            <a:r>
              <a:rPr lang="en-US" altLang="en-US" sz="3600" dirty="0">
                <a:latin typeface="Calibri" panose="020F0502020204030204" pitchFamily="34" charset="0"/>
              </a:rPr>
              <a:t>water evaporates, minerals are left behind and form </a:t>
            </a:r>
            <a:r>
              <a:rPr lang="en-US" altLang="en-US" sz="3600" dirty="0" smtClean="0">
                <a:latin typeface="Calibri" panose="020F0502020204030204" pitchFamily="34" charset="0"/>
              </a:rPr>
              <a:t>rock.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3600" b="1" dirty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3600" dirty="0" smtClean="0">
                <a:latin typeface="Calibri" panose="020F0502020204030204" pitchFamily="34" charset="0"/>
              </a:rPr>
              <a:t>* Most common chemical sedimentary rock is </a:t>
            </a:r>
            <a:r>
              <a:rPr lang="en-US" altLang="en-US" sz="3600" u="sng" dirty="0" smtClean="0">
                <a:latin typeface="Calibri" panose="020F0502020204030204" pitchFamily="34" charset="0"/>
              </a:rPr>
              <a:t>limestone</a:t>
            </a:r>
            <a:endParaRPr lang="en-US" altLang="en-US" sz="3600" u="sng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672" y="516174"/>
            <a:ext cx="3246437" cy="4589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176" y="3511982"/>
            <a:ext cx="3905858" cy="2953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1963" y="3623094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Limestone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4396"/>
            <a:ext cx="6015161" cy="7363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c. Metamorphic Rock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27493"/>
            <a:ext cx="11715409" cy="41148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latin typeface="Calibri" panose="020F0502020204030204" pitchFamily="34" charset="0"/>
              </a:rPr>
              <a:t>Metamorphic rock</a:t>
            </a:r>
            <a:r>
              <a:rPr lang="en-US" altLang="en-US" dirty="0">
                <a:latin typeface="Calibri" panose="020F0502020204030204" pitchFamily="34" charset="0"/>
              </a:rPr>
              <a:t>: forms when </a:t>
            </a:r>
            <a:r>
              <a:rPr lang="en-US" altLang="en-US" u="sng" dirty="0">
                <a:latin typeface="Calibri" panose="020F0502020204030204" pitchFamily="34" charset="0"/>
              </a:rPr>
              <a:t>any rock type</a:t>
            </a:r>
            <a:r>
              <a:rPr lang="en-US" altLang="en-US" dirty="0">
                <a:latin typeface="Calibri" panose="020F0502020204030204" pitchFamily="34" charset="0"/>
              </a:rPr>
              <a:t> is changed into a different kind of rock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Calibri" panose="020F0502020204030204" pitchFamily="34" charset="0"/>
              </a:rPr>
              <a:t>Changes due to  great </a:t>
            </a:r>
            <a:r>
              <a:rPr lang="en-US" altLang="en-US" u="sng" dirty="0">
                <a:latin typeface="Calibri" panose="020F0502020204030204" pitchFamily="34" charset="0"/>
              </a:rPr>
              <a:t>heat</a:t>
            </a:r>
            <a:r>
              <a:rPr lang="en-US" altLang="en-US" dirty="0">
                <a:latin typeface="Calibri" panose="020F0502020204030204" pitchFamily="34" charset="0"/>
              </a:rPr>
              <a:t> and/or </a:t>
            </a:r>
            <a:r>
              <a:rPr lang="en-US" altLang="en-US" u="sng" dirty="0">
                <a:latin typeface="Calibri" panose="020F0502020204030204" pitchFamily="34" charset="0"/>
              </a:rPr>
              <a:t>pressure</a:t>
            </a:r>
          </a:p>
          <a:p>
            <a:pPr eaLnBrk="1" hangingPunct="1"/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68932" y="4066310"/>
            <a:ext cx="5640717" cy="1968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Rocks are heated, squeezed, folded, or chemically changed by contact with hot fluids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2336" y="3490951"/>
            <a:ext cx="4192438" cy="4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latin typeface="Calibri" panose="020F0502020204030204" pitchFamily="34" charset="0"/>
              </a:rPr>
              <a:t>How does rock change?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121" y="1950695"/>
            <a:ext cx="6232538" cy="46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0505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The Rock Cycle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1000754"/>
            <a:ext cx="7378667" cy="5395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9722" y="501701"/>
            <a:ext cx="43422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10001"/>
                </a:solidFill>
                <a:latin typeface="Arial"/>
                <a:ea typeface="MS PGothic" charset="0"/>
                <a:cs typeface="Arial"/>
                <a:sym typeface="Lucida Grande" charset="0"/>
              </a:rPr>
              <a:t>The </a:t>
            </a:r>
            <a:r>
              <a:rPr lang="en-US" sz="2400" dirty="0">
                <a:solidFill>
                  <a:srgbClr val="010001"/>
                </a:solidFill>
                <a:latin typeface="Arial"/>
                <a:ea typeface="MS PGothic" charset="0"/>
                <a:cs typeface="Arial"/>
                <a:sym typeface="Lucida Grande" charset="0"/>
              </a:rPr>
              <a:t>rock cycle slowly but continuously forms new rock and breaks down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10001"/>
                </a:solidFill>
                <a:latin typeface="Arial"/>
                <a:ea typeface="MS PGothic" charset="0"/>
                <a:cs typeface="Arial"/>
                <a:sym typeface="Lucida Grande" charset="0"/>
              </a:rPr>
              <a:t>old rock. </a:t>
            </a:r>
            <a:endParaRPr lang="en-US" sz="2400" dirty="0" smtClean="0">
              <a:solidFill>
                <a:srgbClr val="010001"/>
              </a:solidFill>
              <a:latin typeface="Arial"/>
              <a:ea typeface="MS PGothic" charset="0"/>
              <a:cs typeface="Arial"/>
              <a:sym typeface="Lucida Grande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10001"/>
              </a:solidFill>
              <a:latin typeface="Arial"/>
              <a:ea typeface="MS PGothic" charset="0"/>
              <a:cs typeface="Arial"/>
              <a:sym typeface="Lucida Grande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10001"/>
                </a:solidFill>
                <a:latin typeface="Arial"/>
                <a:ea typeface="MS PGothic" charset="0"/>
                <a:cs typeface="Arial"/>
                <a:sym typeface="Lucida Grande" charset="0"/>
              </a:rPr>
              <a:t>Three </a:t>
            </a:r>
            <a:r>
              <a:rPr lang="en-US" sz="2400" dirty="0">
                <a:solidFill>
                  <a:srgbClr val="010001"/>
                </a:solidFill>
                <a:latin typeface="Arial"/>
                <a:ea typeface="MS PGothic" charset="0"/>
                <a:cs typeface="Arial"/>
                <a:sym typeface="Lucida Grande" charset="0"/>
              </a:rPr>
              <a:t>types of rock are created in the rock cycle: Igneous rock is formed from magma; sedimentary rock is formed by the compression of sedimentary materials; and metamorphic rock is created when rocks are subjected to high temperatures and pressures.</a:t>
            </a:r>
          </a:p>
        </p:txBody>
      </p:sp>
    </p:spTree>
    <p:extLst>
      <p:ext uri="{BB962C8B-B14F-4D97-AF65-F5344CB8AC3E}">
        <p14:creationId xmlns:p14="http://schemas.microsoft.com/office/powerpoint/2010/main" val="3126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12" y="155275"/>
            <a:ext cx="11782245" cy="534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/>
            </a:r>
            <a:br>
              <a:rPr lang="en-US" altLang="en-US" dirty="0" smtClean="0">
                <a:latin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</a:rPr>
              <a:t>The “Take Away”</a:t>
            </a:r>
            <a:r>
              <a:rPr lang="en-US" altLang="en-US" dirty="0">
                <a:latin typeface="Calibri" panose="020F0502020204030204" pitchFamily="34" charset="0"/>
              </a:rPr>
              <a:t/>
            </a:r>
            <a:br>
              <a:rPr lang="en-US" altLang="en-US" dirty="0">
                <a:latin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</a:rPr>
              <a:t>How does the Rock Cycle relate to plate tectonics?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6712" y="1342931"/>
            <a:ext cx="9836728" cy="585764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600" dirty="0" smtClean="0">
                <a:latin typeface="Calibri" panose="020F0502020204030204" pitchFamily="34" charset="0"/>
              </a:rPr>
              <a:t>- Plate tectonics </a:t>
            </a:r>
            <a:r>
              <a:rPr lang="en-US" altLang="en-US" sz="3600" u="sng" dirty="0">
                <a:latin typeface="Calibri" panose="020F0502020204030204" pitchFamily="34" charset="0"/>
              </a:rPr>
              <a:t>drives</a:t>
            </a:r>
            <a:r>
              <a:rPr lang="en-US" altLang="en-US" sz="3600" dirty="0">
                <a:latin typeface="Calibri" panose="020F0502020204030204" pitchFamily="34" charset="0"/>
              </a:rPr>
              <a:t> the rock </a:t>
            </a:r>
            <a:r>
              <a:rPr lang="en-US" altLang="en-US" sz="3600" dirty="0" smtClean="0">
                <a:latin typeface="Calibri" panose="020F0502020204030204" pitchFamily="34" charset="0"/>
              </a:rPr>
              <a:t>cycle (convection)</a:t>
            </a:r>
            <a:endParaRPr lang="en-US" altLang="en-US" sz="3600" dirty="0">
              <a:latin typeface="Calibri" panose="020F0502020204030204" pitchFamily="34" charset="0"/>
            </a:endParaRPr>
          </a:p>
          <a:p>
            <a:pPr marL="914400" lvl="2" indent="0" eaLnBrk="1" hangingPunct="1">
              <a:buNone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lvl="1" eaLnBrk="1" hangingPunct="1"/>
            <a:endParaRPr lang="en-US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357" y="2121476"/>
            <a:ext cx="6172679" cy="4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3" y="0"/>
            <a:ext cx="10858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2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342"/>
            <a:ext cx="11956870" cy="6704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Geological Processes </a:t>
            </a:r>
            <a:r>
              <a:rPr lang="en-US" dirty="0" smtClean="0"/>
              <a:t>– 2 types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03" y="168328"/>
            <a:ext cx="3983210" cy="23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784" y="3018223"/>
            <a:ext cx="4149216" cy="2074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552" y="4897549"/>
            <a:ext cx="2814045" cy="19604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1205" y="849335"/>
            <a:ext cx="7557273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</a:pPr>
            <a:r>
              <a:rPr lang="en-US" altLang="en-US" sz="2800" b="1" kern="0" dirty="0" smtClean="0">
                <a:latin typeface="Arial"/>
                <a:ea typeface="ＭＳ Ｐゴシック"/>
              </a:rPr>
              <a:t>1.  </a:t>
            </a:r>
            <a:r>
              <a:rPr lang="en-US" altLang="en-US" sz="2800" b="1" u="sng" kern="0" dirty="0" smtClean="0">
                <a:latin typeface="Arial"/>
                <a:ea typeface="ＭＳ Ｐゴシック"/>
              </a:rPr>
              <a:t>Internal </a:t>
            </a:r>
            <a:r>
              <a:rPr lang="en-US" altLang="en-US" sz="2800" b="1" u="sng" kern="0" dirty="0">
                <a:latin typeface="Arial"/>
                <a:ea typeface="ＭＳ Ｐゴシック"/>
              </a:rPr>
              <a:t>geologic processes </a:t>
            </a:r>
            <a:r>
              <a:rPr lang="en-US" altLang="en-US" sz="2800" u="sng" kern="0" dirty="0">
                <a:latin typeface="Arial"/>
                <a:ea typeface="ＭＳ Ｐゴシック"/>
              </a:rPr>
              <a:t>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600" kern="0" dirty="0">
                <a:latin typeface="Arial"/>
                <a:ea typeface="ＭＳ Ｐゴシック"/>
              </a:rPr>
              <a:t>Generally </a:t>
            </a:r>
            <a:r>
              <a:rPr lang="en-US" altLang="en-US" sz="2600" b="1" u="sng" kern="0" dirty="0">
                <a:latin typeface="Arial"/>
                <a:ea typeface="ＭＳ Ｐゴシック"/>
              </a:rPr>
              <a:t>build up</a:t>
            </a:r>
            <a:r>
              <a:rPr lang="en-US" altLang="en-US" sz="2600" kern="0" dirty="0">
                <a:latin typeface="Arial"/>
                <a:ea typeface="ＭＳ Ｐゴシック"/>
              </a:rPr>
              <a:t> the earth’s </a:t>
            </a:r>
            <a:r>
              <a:rPr lang="en-US" altLang="en-US" sz="2600" kern="0" dirty="0" smtClean="0">
                <a:latin typeface="Arial"/>
                <a:ea typeface="ＭＳ Ｐゴシック"/>
              </a:rPr>
              <a:t>surface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600" kern="0" dirty="0" smtClean="0">
                <a:latin typeface="Arial"/>
                <a:ea typeface="ＭＳ Ｐゴシック"/>
              </a:rPr>
              <a:t>Example: Volcanic Activity creates islands</a:t>
            </a:r>
            <a:endParaRPr lang="en-US" altLang="en-US" sz="2600" kern="0" dirty="0">
              <a:latin typeface="Arial"/>
              <a:ea typeface="ＭＳ Ｐゴシック"/>
            </a:endParaRP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endParaRPr lang="en-US" altLang="en-US" sz="2400" kern="0" dirty="0">
              <a:latin typeface="Arial"/>
              <a:ea typeface="ＭＳ Ｐゴシック"/>
            </a:endParaRP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</a:pPr>
            <a:r>
              <a:rPr lang="en-US" altLang="en-US" sz="2800" b="1" kern="0" dirty="0" smtClean="0">
                <a:latin typeface="Arial"/>
                <a:ea typeface="ＭＳ Ｐゴシック"/>
              </a:rPr>
              <a:t>2.  </a:t>
            </a:r>
            <a:r>
              <a:rPr lang="en-US" altLang="en-US" sz="2800" b="1" u="sng" kern="0" dirty="0" smtClean="0">
                <a:latin typeface="Arial"/>
                <a:ea typeface="ＭＳ Ｐゴシック"/>
              </a:rPr>
              <a:t>External </a:t>
            </a:r>
            <a:r>
              <a:rPr lang="en-US" altLang="en-US" sz="2800" b="1" u="sng" kern="0" dirty="0">
                <a:latin typeface="Arial"/>
                <a:ea typeface="ＭＳ Ｐゴシック"/>
              </a:rPr>
              <a:t>geologic processes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600" kern="0" dirty="0">
                <a:latin typeface="Arial"/>
                <a:ea typeface="ＭＳ Ｐゴシック"/>
              </a:rPr>
              <a:t>Generally </a:t>
            </a:r>
            <a:r>
              <a:rPr lang="en-US" altLang="en-US" sz="2600" b="1" u="sng" kern="0" dirty="0">
                <a:latin typeface="Arial"/>
                <a:ea typeface="ＭＳ Ｐゴシック"/>
              </a:rPr>
              <a:t>wear down </a:t>
            </a:r>
            <a:r>
              <a:rPr lang="en-US" altLang="en-US" sz="2600" kern="0" dirty="0">
                <a:latin typeface="Arial"/>
                <a:ea typeface="ＭＳ Ｐゴシック"/>
              </a:rPr>
              <a:t>the earth’s surface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600" b="1" kern="0" dirty="0">
                <a:latin typeface="Arial"/>
                <a:ea typeface="ＭＳ Ｐゴシック"/>
              </a:rPr>
              <a:t>Driven directly or indirectly by sun and gravity</a:t>
            </a: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</a:pPr>
            <a:r>
              <a:rPr lang="en-US" altLang="en-US" sz="2400" b="1" kern="0" dirty="0" smtClean="0">
                <a:latin typeface="Arial"/>
                <a:ea typeface="ＭＳ Ｐゴシック"/>
              </a:rPr>
              <a:t>a.  Weathering</a:t>
            </a:r>
            <a:endParaRPr lang="en-US" altLang="en-US" sz="2400" kern="0" dirty="0">
              <a:latin typeface="Arial"/>
              <a:ea typeface="ＭＳ Ｐゴシック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latin typeface="Arial"/>
                <a:ea typeface="ＭＳ Ｐゴシック"/>
              </a:rPr>
              <a:t>Physical, Chemical, and Biological</a:t>
            </a:r>
            <a:endParaRPr lang="en-US" altLang="en-US" sz="2000" kern="0" dirty="0">
              <a:latin typeface="Arial"/>
              <a:ea typeface="ＭＳ Ｐゴシック"/>
            </a:endParaRPr>
          </a:p>
          <a:p>
            <a:pPr lvl="2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</a:pPr>
            <a:r>
              <a:rPr lang="en-US" altLang="en-US" sz="2400" b="1" kern="0" dirty="0" smtClean="0">
                <a:latin typeface="Arial"/>
                <a:ea typeface="ＭＳ Ｐゴシック"/>
              </a:rPr>
              <a:t>b.  Erosion</a:t>
            </a:r>
            <a:endParaRPr lang="en-US" altLang="en-US" sz="2400" b="1" kern="0" dirty="0">
              <a:latin typeface="Arial"/>
              <a:ea typeface="ＭＳ Ｐゴシック"/>
            </a:endParaRP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latin typeface="Arial"/>
                <a:ea typeface="ＭＳ Ｐゴシック"/>
              </a:rPr>
              <a:t>Wind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latin typeface="Arial"/>
                <a:ea typeface="ＭＳ Ｐゴシック"/>
              </a:rPr>
              <a:t>Flowing water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200" kern="0" dirty="0">
                <a:latin typeface="Arial"/>
                <a:ea typeface="ＭＳ Ｐゴシック"/>
              </a:rPr>
              <a:t>Human activities</a:t>
            </a:r>
          </a:p>
          <a:p>
            <a:pPr marL="1600200" lvl="3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1F881A"/>
              </a:buClr>
              <a:buFont typeface="Times" panose="02020603050405020304" pitchFamily="18" charset="0"/>
              <a:buChar char="•"/>
            </a:pPr>
            <a:r>
              <a:rPr lang="en-US" altLang="en-US" sz="2200" b="1" kern="0" dirty="0">
                <a:latin typeface="Arial"/>
                <a:ea typeface="ＭＳ Ｐゴシック"/>
              </a:rPr>
              <a:t>Glaciers</a:t>
            </a:r>
            <a:endParaRPr lang="en-US" altLang="en-US" sz="900" b="1" kern="0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7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3" y="76519"/>
            <a:ext cx="6729300" cy="1318171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Two types of weathering:</a:t>
            </a:r>
            <a:b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1. Physical Weathering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Chemical Weathering  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373" y="1961891"/>
            <a:ext cx="58056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i="1" u="sng" dirty="0" smtClean="0">
                <a:solidFill>
                  <a:srgbClr val="0070C0"/>
                </a:solidFill>
              </a:rPr>
              <a:t>Physical </a:t>
            </a:r>
            <a:r>
              <a:rPr lang="en-US" sz="2800" b="1" i="1" u="sng" dirty="0">
                <a:solidFill>
                  <a:srgbClr val="0070C0"/>
                </a:solidFill>
              </a:rPr>
              <a:t>weathering</a:t>
            </a:r>
            <a:r>
              <a:rPr lang="en-US" sz="2800" dirty="0"/>
              <a:t> </a:t>
            </a:r>
            <a:r>
              <a:rPr lang="en-US" sz="2800" dirty="0" smtClean="0"/>
              <a:t>- </a:t>
            </a:r>
            <a:r>
              <a:rPr lang="en-US" sz="2800" dirty="0"/>
              <a:t>a change that affects the </a:t>
            </a:r>
            <a:r>
              <a:rPr lang="en-US" sz="2800" b="1" dirty="0"/>
              <a:t>structure of a rock</a:t>
            </a:r>
            <a:r>
              <a:rPr lang="en-US" sz="2800" dirty="0"/>
              <a:t>, but not its </a:t>
            </a:r>
            <a:r>
              <a:rPr lang="en-US" sz="2800" dirty="0" smtClean="0"/>
              <a:t>composition. Sometimes called</a:t>
            </a:r>
            <a:r>
              <a:rPr lang="en-US" sz="2800" dirty="0"/>
              <a:t> </a:t>
            </a:r>
            <a:r>
              <a:rPr lang="en-US" sz="2800" i="1" dirty="0"/>
              <a:t>mechanical </a:t>
            </a:r>
            <a:r>
              <a:rPr lang="en-US" sz="2800" i="1" dirty="0" smtClean="0"/>
              <a:t>weathering</a:t>
            </a:r>
            <a:r>
              <a:rPr lang="en-US" sz="2800" dirty="0" smtClean="0"/>
              <a:t>.</a:t>
            </a:r>
          </a:p>
          <a:p>
            <a:pPr marL="514350" indent="-514350">
              <a:buAutoNum type="arabicPeriod"/>
            </a:pPr>
            <a:endParaRPr lang="en-US" sz="2800" dirty="0" smtClean="0"/>
          </a:p>
          <a:p>
            <a:r>
              <a:rPr lang="en-US" sz="2800" dirty="0" smtClean="0"/>
              <a:t>Forces </a:t>
            </a:r>
            <a:r>
              <a:rPr lang="en-US" sz="2800" dirty="0"/>
              <a:t>that shatter rocks, rub away rock surfaces, or form cracks within the rock are examples of physical weathering.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4" y="3127624"/>
            <a:ext cx="5911273" cy="3651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709" y="76519"/>
            <a:ext cx="5025447" cy="27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0657"/>
            <a:ext cx="10788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</a:pPr>
            <a:r>
              <a:rPr lang="en-US" sz="3200" b="1" kern="0" dirty="0" smtClean="0">
                <a:solidFill>
                  <a:srgbClr val="010001"/>
                </a:solidFill>
                <a:ea typeface="MS PGothic" pitchFamily="34" charset="-128"/>
                <a:cs typeface="Arial"/>
                <a:sym typeface="Lucida Grande" charset="0"/>
              </a:rPr>
              <a:t>2. </a:t>
            </a:r>
            <a:r>
              <a:rPr lang="en-US" sz="3200" b="1" u="sng" kern="0" dirty="0" smtClean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/>
                <a:sym typeface="Lucida Grande" charset="0"/>
              </a:rPr>
              <a:t>Chemical </a:t>
            </a:r>
            <a:r>
              <a:rPr lang="en-US" sz="3200" b="1" u="sng" kern="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Arial"/>
                <a:sym typeface="Lucida Grande" charset="0"/>
              </a:rPr>
              <a:t>weathering  </a:t>
            </a:r>
            <a:r>
              <a:rPr lang="en-US" sz="3200" kern="0" dirty="0">
                <a:solidFill>
                  <a:srgbClr val="010001"/>
                </a:solidFill>
                <a:ea typeface="MS PGothic" pitchFamily="34" charset="-128"/>
                <a:cs typeface="Arial"/>
                <a:sym typeface="Lucida Grande" charset="0"/>
              </a:rPr>
              <a:t>The breakdown of rocks and minerals by chemical reactions, the dissolving of chemical elements from rocks, or both.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92" y="2809933"/>
            <a:ext cx="6569435" cy="3230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861" y="1597892"/>
            <a:ext cx="4072520" cy="26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9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44382"/>
            <a:ext cx="196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Erosion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43432"/>
            <a:ext cx="11947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accent1">
                    <a:lumMod val="75000"/>
                  </a:schemeClr>
                </a:solidFill>
              </a:rPr>
              <a:t>Erosion</a:t>
            </a:r>
            <a:r>
              <a:rPr lang="en-US" sz="2800" dirty="0" smtClean="0"/>
              <a:t> - The </a:t>
            </a:r>
            <a:r>
              <a:rPr lang="en-US" sz="2800" dirty="0"/>
              <a:t>action of surface processes </a:t>
            </a:r>
            <a:r>
              <a:rPr lang="en-US" sz="2800" dirty="0" smtClean="0"/>
              <a:t>that </a:t>
            </a:r>
            <a:r>
              <a:rPr lang="en-US" sz="2800" b="1" i="1" u="sng" dirty="0"/>
              <a:t>removes </a:t>
            </a:r>
            <a:r>
              <a:rPr lang="en-US" sz="2800" dirty="0"/>
              <a:t>soil, rock, or dissolved material from one location on the Earth's crust, and then transport it away to </a:t>
            </a:r>
            <a:r>
              <a:rPr lang="en-US" sz="2800" dirty="0" smtClean="0"/>
              <a:t>another.</a:t>
            </a:r>
          </a:p>
          <a:p>
            <a:r>
              <a:rPr lang="en-US" sz="2800" u="sng" dirty="0" smtClean="0"/>
              <a:t>Erosion </a:t>
            </a:r>
            <a:r>
              <a:rPr lang="en-US" sz="2800" u="sng" dirty="0"/>
              <a:t>is usually the result of two processes: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Wind, water and ice move materials downslope.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/>
              <a:t>Living organisms burrow under the soil.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04" y="3522931"/>
            <a:ext cx="4640349" cy="3048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436" y="1532299"/>
            <a:ext cx="3786115" cy="2990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030" y="4648632"/>
            <a:ext cx="28289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4" y="1375057"/>
            <a:ext cx="10549732" cy="4742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27" y="230909"/>
            <a:ext cx="846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Recap:  Weathering vs. Erosion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6673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libri" panose="020F0502020204030204" pitchFamily="34" charset="0"/>
              </a:rPr>
              <a:t>The Earth Recycles Rock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86" y="1143000"/>
            <a:ext cx="5563518" cy="504388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latin typeface="Calibri" panose="020F0502020204030204" pitchFamily="34" charset="0"/>
              </a:rPr>
              <a:t>The </a:t>
            </a:r>
            <a:r>
              <a:rPr lang="en-US" altLang="en-US" sz="2600" b="1" u="sng" dirty="0">
                <a:latin typeface="Calibri" panose="020F0502020204030204" pitchFamily="34" charset="0"/>
              </a:rPr>
              <a:t>rock cycle</a:t>
            </a:r>
            <a:r>
              <a:rPr lang="en-US" altLang="en-US" sz="2600" dirty="0">
                <a:latin typeface="Calibri" panose="020F0502020204030204" pitchFamily="34" charset="0"/>
              </a:rPr>
              <a:t> is an ongoing series of processes inside Earth and on the surface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b="1" u="sng" dirty="0">
                <a:latin typeface="Calibri" panose="020F0502020204030204" pitchFamily="34" charset="0"/>
              </a:rPr>
              <a:t>Slowly</a:t>
            </a:r>
            <a:r>
              <a:rPr lang="en-US" altLang="en-US" sz="2600" dirty="0">
                <a:latin typeface="Calibri" panose="020F0502020204030204" pitchFamily="34" charset="0"/>
              </a:rPr>
              <a:t> changes rocks from one kind to another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6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latin typeface="Calibri" panose="020F0502020204030204" pitchFamily="34" charset="0"/>
              </a:rPr>
              <a:t>Any type of rock can change into another type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latin typeface="Comic Sans MS" panose="030F0702030302020204" pitchFamily="66" charset="0"/>
            </a:endParaRPr>
          </a:p>
        </p:txBody>
      </p:sp>
      <p:pic>
        <p:nvPicPr>
          <p:cNvPr id="28676" name="Picture 9" descr="C:\Documents and Settings\matt\My Documents\earth science- hillcrest\Earth's Structure and Processes\rockcycle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9290" y="331066"/>
            <a:ext cx="6069070" cy="5748968"/>
          </a:xfrm>
          <a:noFill/>
        </p:spPr>
      </p:pic>
    </p:spTree>
    <p:extLst>
      <p:ext uri="{BB962C8B-B14F-4D97-AF65-F5344CB8AC3E}">
        <p14:creationId xmlns:p14="http://schemas.microsoft.com/office/powerpoint/2010/main" val="278123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096" y="230908"/>
            <a:ext cx="4640067" cy="3482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830349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</a:pPr>
            <a:r>
              <a:rPr lang="en-US" sz="3200" b="1" kern="0" dirty="0">
                <a:solidFill>
                  <a:schemeClr val="accent1">
                    <a:lumMod val="75000"/>
                  </a:schemeClr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Types of Rocks</a:t>
            </a:r>
          </a:p>
          <a:p>
            <a:pPr lvl="0" eaLnBrk="0" fontAlgn="base" hangingPunct="0">
              <a:spcBef>
                <a:spcPts val="4200"/>
              </a:spcBef>
              <a:spcAft>
                <a:spcPct val="0"/>
              </a:spcAft>
              <a:buSzPct val="100000"/>
            </a:pPr>
            <a:r>
              <a:rPr lang="en-US" sz="2400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There are three major ways in which rocks at Earth's surface can form. This leads to three types of rock: </a:t>
            </a:r>
          </a:p>
          <a:p>
            <a:pPr marL="571500" lvl="0" indent="-57150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en-US" sz="2400" b="1" u="sng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Igneous</a:t>
            </a:r>
            <a:r>
              <a:rPr lang="en-US" sz="2400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 - Directly from molten magma </a:t>
            </a:r>
          </a:p>
          <a:p>
            <a:pPr marL="571500" lvl="0" indent="-57150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en-US" sz="2400" b="1" u="sng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Sedimentary</a:t>
            </a:r>
            <a:r>
              <a:rPr lang="en-US" sz="2400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 - Compression of sediments </a:t>
            </a:r>
          </a:p>
          <a:p>
            <a:pPr marL="571500" lvl="0" indent="-571500" eaLnBrk="0" fontAlgn="base" hangingPunct="0">
              <a:spcBef>
                <a:spcPts val="4200"/>
              </a:spcBef>
              <a:spcAft>
                <a:spcPct val="0"/>
              </a:spcAft>
              <a:buSzPct val="100000"/>
              <a:buFont typeface="Arial"/>
              <a:buChar char="•"/>
            </a:pPr>
            <a:r>
              <a:rPr lang="en-US" sz="2400" b="1" u="sng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Metamorphic</a:t>
            </a:r>
            <a:r>
              <a:rPr lang="en-US" sz="2400" kern="0" dirty="0">
                <a:solidFill>
                  <a:srgbClr val="010001"/>
                </a:solidFill>
                <a:latin typeface="Arial"/>
                <a:ea typeface="MS PGothic" pitchFamily="34" charset="-128"/>
                <a:cs typeface="Arial"/>
                <a:sym typeface="Lucida Grande" charset="0"/>
              </a:rPr>
              <a:t> - Exposure to high temperatures and pressures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48146" y="5373185"/>
            <a:ext cx="102985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altLang="en-US" sz="3200" b="1" dirty="0" smtClean="0">
                <a:latin typeface="Calibri" panose="020F0502020204030204" pitchFamily="34" charset="0"/>
              </a:rPr>
              <a:t>* Rocks </a:t>
            </a:r>
            <a:r>
              <a:rPr lang="en-US" altLang="en-US" sz="3200" b="1" dirty="0">
                <a:latin typeface="Calibri" panose="020F0502020204030204" pitchFamily="34" charset="0"/>
              </a:rPr>
              <a:t>can change from one type to another over time</a:t>
            </a:r>
          </a:p>
        </p:txBody>
      </p:sp>
    </p:spTree>
    <p:extLst>
      <p:ext uri="{BB962C8B-B14F-4D97-AF65-F5344CB8AC3E}">
        <p14:creationId xmlns:p14="http://schemas.microsoft.com/office/powerpoint/2010/main" val="274800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35679"/>
            <a:ext cx="404319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1. Igneous Rocks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82877"/>
            <a:ext cx="9420972" cy="497297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1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Igneous </a:t>
            </a:r>
            <a:r>
              <a:rPr lang="en-US" altLang="en-US" sz="3100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rock -</a:t>
            </a:r>
            <a:r>
              <a:rPr lang="en-US" altLang="en-US" sz="3100" dirty="0" smtClean="0">
                <a:latin typeface="Calibri" panose="020F0502020204030204" pitchFamily="34" charset="0"/>
              </a:rPr>
              <a:t> </a:t>
            </a:r>
            <a:r>
              <a:rPr lang="en-US" altLang="en-US" sz="3100" dirty="0">
                <a:latin typeface="Calibri" panose="020F0502020204030204" pitchFamily="34" charset="0"/>
              </a:rPr>
              <a:t>forms when molten rock (magma) cools and </a:t>
            </a:r>
            <a:r>
              <a:rPr lang="en-US" altLang="en-US" sz="3100" dirty="0" smtClean="0">
                <a:latin typeface="Calibri" panose="020F0502020204030204" pitchFamily="34" charset="0"/>
              </a:rPr>
              <a:t>hardens</a:t>
            </a:r>
          </a:p>
          <a:p>
            <a:pPr eaLnBrk="1" hangingPunct="1"/>
            <a:r>
              <a:rPr lang="en-US" altLang="en-US" sz="3100" dirty="0" smtClean="0">
                <a:latin typeface="Calibri" panose="020F0502020204030204" pitchFamily="34" charset="0"/>
              </a:rPr>
              <a:t>Also called crystallization </a:t>
            </a:r>
          </a:p>
          <a:p>
            <a:pPr marL="0" indent="0" eaLnBrk="1" hangingPunct="1">
              <a:buNone/>
            </a:pPr>
            <a:endParaRPr lang="en-US" altLang="en-US" dirty="0">
              <a:latin typeface="Calibri" panose="020F0502020204030204" pitchFamily="34" charset="0"/>
            </a:endParaRPr>
          </a:p>
          <a:p>
            <a:pPr marL="457200" lvl="1" indent="0" eaLnBrk="1" hangingPunct="1">
              <a:buNone/>
            </a:pPr>
            <a:r>
              <a:rPr lang="en-US" altLang="en-US" sz="3000" dirty="0" smtClean="0">
                <a:latin typeface="Calibri" panose="020F0502020204030204" pitchFamily="34" charset="0"/>
              </a:rPr>
              <a:t>There are </a:t>
            </a:r>
            <a:r>
              <a:rPr lang="en-US" altLang="en-US" sz="3000" u="sng" dirty="0" smtClean="0">
                <a:latin typeface="Calibri" panose="020F0502020204030204" pitchFamily="34" charset="0"/>
              </a:rPr>
              <a:t>2 types of Igneous Rock</a:t>
            </a:r>
            <a:r>
              <a:rPr lang="en-US" altLang="en-US" sz="3000" dirty="0" smtClean="0">
                <a:latin typeface="Calibri" panose="020F0502020204030204" pitchFamily="34" charset="0"/>
              </a:rPr>
              <a:t>:</a:t>
            </a:r>
          </a:p>
          <a:p>
            <a:pPr marL="457200" lvl="1" indent="0" eaLnBrk="1" hangingPunct="1">
              <a:buNone/>
            </a:pPr>
            <a:r>
              <a:rPr lang="en-US" altLang="en-US" sz="3000" dirty="0" smtClean="0">
                <a:latin typeface="Calibri" panose="020F0502020204030204" pitchFamily="34" charset="0"/>
              </a:rPr>
              <a:t>a.  Intrusive Igneous Rock</a:t>
            </a:r>
          </a:p>
          <a:p>
            <a:pPr marL="457200" lvl="1" indent="0" eaLnBrk="1" hangingPunct="1">
              <a:buNone/>
            </a:pPr>
            <a:r>
              <a:rPr lang="en-US" altLang="en-US" sz="3000" dirty="0" smtClean="0">
                <a:latin typeface="Calibri" panose="020F0502020204030204" pitchFamily="34" charset="0"/>
              </a:rPr>
              <a:t>b.  Extrusive Igneous Rock</a:t>
            </a:r>
          </a:p>
          <a:p>
            <a:endParaRPr lang="en-US" altLang="en-US" sz="3000" b="1" u="sng" dirty="0">
              <a:latin typeface="Calibri" panose="020F0502020204030204" pitchFamily="34" charset="0"/>
            </a:endParaRPr>
          </a:p>
          <a:p>
            <a:r>
              <a:rPr lang="en-US" altLang="en-US" b="1" u="sng" dirty="0" smtClean="0">
                <a:latin typeface="Calibri" panose="020F0502020204030204" pitchFamily="34" charset="0"/>
              </a:rPr>
              <a:t>Classified </a:t>
            </a:r>
            <a:r>
              <a:rPr lang="en-US" altLang="en-US" b="1" u="sng" dirty="0">
                <a:latin typeface="Calibri" panose="020F0502020204030204" pitchFamily="34" charset="0"/>
              </a:rPr>
              <a:t>by:</a:t>
            </a:r>
          </a:p>
          <a:p>
            <a:pPr lvl="1"/>
            <a:r>
              <a:rPr lang="en-US" altLang="en-US" sz="3000" dirty="0">
                <a:latin typeface="Calibri" panose="020F0502020204030204" pitchFamily="34" charset="0"/>
              </a:rPr>
              <a:t>Where they form </a:t>
            </a:r>
          </a:p>
          <a:p>
            <a:pPr lvl="1"/>
            <a:r>
              <a:rPr lang="en-US" altLang="en-US" sz="3000" dirty="0">
                <a:latin typeface="Calibri" panose="020F0502020204030204" pitchFamily="34" charset="0"/>
              </a:rPr>
              <a:t>Crystal (grain) size</a:t>
            </a:r>
          </a:p>
          <a:p>
            <a:pPr marL="971550" lvl="1" indent="-514350" eaLnBrk="1" hangingPunct="1">
              <a:buAutoNum type="arabicPeriod"/>
            </a:pPr>
            <a:endParaRPr lang="en-US" altLang="en-US" sz="30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997" y="1415474"/>
            <a:ext cx="3519165" cy="2177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899" y="3875561"/>
            <a:ext cx="3258073" cy="24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543</Words>
  <Application>Microsoft Office PowerPoint</Application>
  <PresentationFormat>Widescreen</PresentationFormat>
  <Paragraphs>95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Calibri Light</vt:lpstr>
      <vt:lpstr>Comic Sans MS</vt:lpstr>
      <vt:lpstr>Lucida Grande</vt:lpstr>
      <vt:lpstr>Times</vt:lpstr>
      <vt:lpstr>Times New Roman</vt:lpstr>
      <vt:lpstr>Wingdings</vt:lpstr>
      <vt:lpstr>Office Theme</vt:lpstr>
      <vt:lpstr>PowerPoint Presentation</vt:lpstr>
      <vt:lpstr>Geological Processes – 2 types</vt:lpstr>
      <vt:lpstr>Two types of weathering: 1. Physical Weathering 2. Chemical Weathering  </vt:lpstr>
      <vt:lpstr>PowerPoint Presentation</vt:lpstr>
      <vt:lpstr>PowerPoint Presentation</vt:lpstr>
      <vt:lpstr>PowerPoint Presentation</vt:lpstr>
      <vt:lpstr>The Earth Recycles Rock</vt:lpstr>
      <vt:lpstr>PowerPoint Presentation</vt:lpstr>
      <vt:lpstr>1. Igneous Rocks</vt:lpstr>
      <vt:lpstr>a. Intrusive Igneous Rock</vt:lpstr>
      <vt:lpstr>b. Extrusive Igneous Rock</vt:lpstr>
      <vt:lpstr>Sedimentary Rock</vt:lpstr>
      <vt:lpstr>PowerPoint Presentation</vt:lpstr>
      <vt:lpstr>c. Metamorphic Rock</vt:lpstr>
      <vt:lpstr>The Rock Cycle</vt:lpstr>
      <vt:lpstr> The “Take Away” How does the Rock Cycle relate to plate tectonics?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Earth’s Geological Cycle</dc:title>
  <dc:creator>Jason Tyler</dc:creator>
  <cp:lastModifiedBy>Jason Tyler</cp:lastModifiedBy>
  <cp:revision>42</cp:revision>
  <dcterms:created xsi:type="dcterms:W3CDTF">2018-01-19T16:31:31Z</dcterms:created>
  <dcterms:modified xsi:type="dcterms:W3CDTF">2019-02-13T15:09:05Z</dcterms:modified>
</cp:coreProperties>
</file>